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D4B701C-B2B6-46E4-B471-0D7A3606B20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F58493B-CFAE-4ED2-A6D5-93E9436FBF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4800"/>
            <a:ext cx="8153400" cy="5334000"/>
          </a:xfrm>
        </p:spPr>
        <p:txBody>
          <a:bodyPr>
            <a:normAutofit lnSpcReduction="10000"/>
          </a:bodyPr>
          <a:lstStyle/>
          <a:p>
            <a:endParaRPr lang="en-US" sz="7200" b="1" dirty="0"/>
          </a:p>
          <a:p>
            <a:r>
              <a:rPr lang="en-US" sz="8600" b="1" dirty="0" smtClean="0">
                <a:solidFill>
                  <a:schemeClr val="accent6">
                    <a:lumMod val="50000"/>
                  </a:schemeClr>
                </a:solidFill>
              </a:rPr>
              <a:t>Vanessa </a:t>
            </a:r>
            <a:r>
              <a:rPr lang="en-US" sz="8600" b="1" dirty="0" err="1" smtClean="0">
                <a:solidFill>
                  <a:schemeClr val="accent6">
                    <a:lumMod val="50000"/>
                  </a:schemeClr>
                </a:solidFill>
              </a:rPr>
              <a:t>Audan</a:t>
            </a:r>
            <a:endParaRPr lang="en-US" sz="8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5400" dirty="0" smtClean="0">
                <a:solidFill>
                  <a:schemeClr val="accent6">
                    <a:lumMod val="50000"/>
                  </a:schemeClr>
                </a:solidFill>
              </a:rPr>
              <a:t>Student of the Week</a:t>
            </a:r>
          </a:p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Room D4</a:t>
            </a:r>
          </a:p>
          <a:p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September 1, 2012</a:t>
            </a:r>
            <a:endParaRPr lang="en-US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8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763000" cy="5745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</a:rPr>
              <a:t>Classroom Accomplishments</a:t>
            </a:r>
          </a:p>
          <a:p>
            <a:pPr marL="0" indent="0" algn="ctr">
              <a:buNone/>
            </a:pP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She  led the class theater.</a:t>
            </a:r>
          </a:p>
          <a:p>
            <a:pPr algn="ctr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She is the class president.</a:t>
            </a:r>
          </a:p>
          <a:p>
            <a:pPr algn="ctr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She represented the class during the school’s U.N.</a:t>
            </a:r>
            <a:endParaRPr lang="en-US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5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5668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Interesting Facts about Vanessa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She is 13 years old.</a:t>
            </a:r>
          </a:p>
          <a:p>
            <a:pPr algn="ctr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She is a violinist.</a:t>
            </a:r>
          </a:p>
          <a:p>
            <a:pPr algn="ctr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She likes beetles and bugs.</a:t>
            </a:r>
          </a:p>
          <a:p>
            <a:pPr algn="ctr"/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She is the class’ first honor.</a:t>
            </a:r>
            <a:endParaRPr lang="en-US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610600" cy="6096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000" dirty="0"/>
              <a:t> </a:t>
            </a:r>
            <a:r>
              <a:rPr lang="en-US" sz="7000" dirty="0" smtClean="0">
                <a:solidFill>
                  <a:schemeClr val="accent6">
                    <a:lumMod val="50000"/>
                  </a:schemeClr>
                </a:solidFill>
              </a:rPr>
              <a:t>CONGRATULATIONS </a:t>
            </a:r>
          </a:p>
          <a:p>
            <a:pPr marL="0" indent="0" algn="ctr">
              <a:buNone/>
            </a:pP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to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8500" b="1" dirty="0" smtClean="0">
                <a:solidFill>
                  <a:schemeClr val="accent6">
                    <a:lumMod val="50000"/>
                  </a:schemeClr>
                </a:solidFill>
              </a:rPr>
              <a:t>VANESSA AUDAN</a:t>
            </a:r>
          </a:p>
          <a:p>
            <a:pPr marL="0" indent="0" algn="ctr">
              <a:buNone/>
            </a:pPr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or being selected as the </a:t>
            </a:r>
          </a:p>
          <a:p>
            <a:pPr marL="0" indent="0" algn="ctr">
              <a:buNone/>
            </a:pP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STUDENT OF THE WEEK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Keep up the good work!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357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101</TotalTime>
  <Words>84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Pushpin</vt:lpstr>
      <vt:lpstr>PowerPoint Presentation</vt:lpstr>
      <vt:lpstr>PowerPoint Presentation</vt:lpstr>
      <vt:lpstr>PowerPoint Presentation</vt:lpstr>
      <vt:lpstr>PowerPoint Presentation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sclcuyos</dc:creator>
  <cp:lastModifiedBy>sclcuyos</cp:lastModifiedBy>
  <cp:revision>4</cp:revision>
  <dcterms:created xsi:type="dcterms:W3CDTF">2012-09-26T20:49:42Z</dcterms:created>
  <dcterms:modified xsi:type="dcterms:W3CDTF">2012-09-26T22:31:12Z</dcterms:modified>
</cp:coreProperties>
</file>